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93" d="100"/>
          <a:sy n="93" d="100"/>
        </p:scale>
        <p:origin x="-58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6E3560-E0BB-4570-BBA9-096B214DC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AA7F67E-C445-4786-80CD-C0AC917C59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C27FD94-BAC0-4C7F-AFAF-97C2D93A0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27EF-60DE-4C1A-9301-D6DCF2900B5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EC19B4C-BED2-4EB5-A740-211F29370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C445CC1-1C19-41FA-AB4C-1B59FB89F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9FF1-3124-462D-956A-65B5723DA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32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97E0765-5445-4F5D-8213-FD022EE31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E86F076-8B64-4F69-9FBB-6EA0C5793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3A0B555-4855-47CE-95C6-12D44577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27EF-60DE-4C1A-9301-D6DCF2900B5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0C97085-CCDD-4B12-B217-44DE880C4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B29B5AB-DFED-4E9B-83FA-B69B7931B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9FF1-3124-462D-956A-65B5723DA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7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512E22B-6ECB-481B-8388-2EEC62731B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2D36F7E-6B55-4FD1-8B16-26F5F9952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297AB87-FB3A-49C8-9A17-F43DD9593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27EF-60DE-4C1A-9301-D6DCF2900B5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38FA694-32FB-4BB5-880D-CE38CF1E5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FB33595-606B-4C89-87E1-85ABB5649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9FF1-3124-462D-956A-65B5723DA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731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B3CD427-D7DE-47F7-8AD2-511F97DB7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60FB71A-50FF-409D-84B3-100A7B8CF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EC848B3-95FB-4DD5-A6B6-F5883CCC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27EF-60DE-4C1A-9301-D6DCF2900B5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432E4B-A9E1-4B37-9E58-73AFBDED1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BF04F0D-7ED9-4E90-AD07-0BBCFADEA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9FF1-3124-462D-956A-65B5723DA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73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224FC7-6DD8-41D6-B230-313A35104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6CC4A9D-57D5-43AF-BE79-9C8A1F4DD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A828A9B-0923-4689-B728-8FE71DDD6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27EF-60DE-4C1A-9301-D6DCF2900B5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1E629DA-4E31-4EA3-9388-21BA4DFED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EA4C2F1-A763-4F42-AB99-322EAFD61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9FF1-3124-462D-956A-65B5723DA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57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CA6961C-2A89-458C-AE8A-304FD5682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47DD8C7-F567-4777-9B9E-3036A3388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F995D56B-43DB-475B-8F9A-1750E4F15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C6C22DC-532D-47F8-89AD-8418CCE6A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27EF-60DE-4C1A-9301-D6DCF2900B5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A283DDA-5FB6-4FF6-89C6-458E3BFBE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309C3F6-42B5-4C21-884F-74E4ADD2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9FF1-3124-462D-956A-65B5723DA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91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725502-8F92-488F-89E5-3D9E3BF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B3FB492-6BBD-4625-8DA0-93049F984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3FDB67B-45A0-4BFF-8247-CBBD1351D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0D22DA8F-D288-40B9-A824-8A1F19B95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79E24D91-0FB2-4A4C-9687-25E726452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94F12CB-167E-40FB-949D-41546828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27EF-60DE-4C1A-9301-D6DCF2900B5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6404611F-8125-48E6-992E-03835F733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4375D81D-AB7C-4DC1-A793-0A97A3AAA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9FF1-3124-462D-956A-65B5723DA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18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B6C01E-4362-4D2E-BFBE-1EFE44112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33ED21A-E235-481B-9074-BDFDD359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27EF-60DE-4C1A-9301-D6DCF2900B5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F4A4D85-EF75-4B96-BE59-755A22002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223A8E36-5106-4814-9360-9FF95F8C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9FF1-3124-462D-956A-65B5723DA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68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A47B3-097C-479D-A722-BE0C4C466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27EF-60DE-4C1A-9301-D6DCF2900B5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21A7A21D-F6E3-44C6-BB0C-63C30A7AD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9035AC62-2EB5-4D6E-A70A-BBFA220D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9FF1-3124-462D-956A-65B5723DA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258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A951DB-0489-4B0E-BF48-81C536EB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E2ACECE-4FD5-4243-A799-87898D48A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B727811-9435-4DAA-BA82-5E74F324B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3DA3C7F-DC4D-44AF-8363-BB3975AA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27EF-60DE-4C1A-9301-D6DCF2900B5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58B01E46-9E6D-447E-AD41-8100A16EB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83D3C7C-A06D-4E4D-9B68-477B19028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9FF1-3124-462D-956A-65B5723DA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125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51DA12-3B1C-4FA3-A718-D3B735858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D786228-BE8F-44A2-8506-880043487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B1D75A9-8A6E-4266-9ADC-F8B8C4E21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15F8D7E-4466-4A41-B597-4AC7EAFC9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27EF-60DE-4C1A-9301-D6DCF2900B5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67E392A-0E72-4F0C-89C3-9CB69B28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3014BEF-6F48-4BD3-BA37-28486A37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9FF1-3124-462D-956A-65B5723DA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343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3244E8C4-D98C-4AE7-B8FE-2C3AAA8D6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85A20C7-A0CD-4A8E-824F-7A551E06A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6E9A956-5FE1-4102-AFC3-81D3782CA9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B27EF-60DE-4C1A-9301-D6DCF2900B5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70A5165-FF9B-4968-BB27-99A07BFCE8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B6C95F1-4540-4E30-9F8B-71334A61A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39FF1-3124-462D-956A-65B5723DA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273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madison.epreselec.com/Ofertas/Ofertas.aspx?Id_Oferta=2350138" TargetMode="External"/><Relationship Id="rId10" Type="http://schemas.openxmlformats.org/officeDocument/2006/relationships/image" Target="../media/image7.png"/><Relationship Id="rId4" Type="http://schemas.openxmlformats.org/officeDocument/2006/relationships/hyperlink" Target="mailto:marta.garcia@madisonmk.com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texto&#10;&#10;Descripción generada automáticamente">
            <a:extLst>
              <a:ext uri="{FF2B5EF4-FFF2-40B4-BE49-F238E27FC236}">
                <a16:creationId xmlns:a16="http://schemas.microsoft.com/office/drawing/2014/main" xmlns="" id="{542F5619-9F9C-47FE-973E-3AA6B54F6C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1772"/>
            <a:ext cx="5666248" cy="348692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1FCA8AD-8260-491F-85A9-198172CE88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592" y="1746903"/>
            <a:ext cx="2134508" cy="1482297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86FB05FC-6232-4838-942C-64221628DC99}"/>
              </a:ext>
            </a:extLst>
          </p:cNvPr>
          <p:cNvSpPr/>
          <p:nvPr/>
        </p:nvSpPr>
        <p:spPr>
          <a:xfrm>
            <a:off x="1016000" y="1189383"/>
            <a:ext cx="1016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0" i="0">
                <a:solidFill>
                  <a:srgbClr val="000000"/>
                </a:solidFill>
                <a:effectLst/>
              </a:rPr>
              <a:t>¿Has </a:t>
            </a:r>
            <a:r>
              <a:rPr lang="es-ES" b="0" i="0" dirty="0">
                <a:solidFill>
                  <a:srgbClr val="000000"/>
                </a:solidFill>
                <a:effectLst/>
              </a:rPr>
              <a:t>terminado el modulo superior DAW,DAM Y ASIR y quieres seguir formándote en el área del soporte de desarrollo software? Nosotros te enseñamos. Únete a nuestro equipo!</a:t>
            </a:r>
            <a:endParaRPr lang="es-ES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E04D450A-EA84-47DD-BCA2-21D1DC5A673F}"/>
              </a:ext>
            </a:extLst>
          </p:cNvPr>
          <p:cNvSpPr/>
          <p:nvPr/>
        </p:nvSpPr>
        <p:spPr>
          <a:xfrm>
            <a:off x="2467904" y="103076"/>
            <a:ext cx="82443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800" dirty="0">
                <a:solidFill>
                  <a:srgbClr val="000000"/>
                </a:solidFill>
                <a:latin typeface="Roadway" panose="02000400000000000000" pitchFamily="2" charset="0"/>
              </a:rPr>
              <a:t>BECA DESARROLLO </a:t>
            </a:r>
            <a:r>
              <a:rPr lang="es-ES" sz="4800">
                <a:solidFill>
                  <a:srgbClr val="000000"/>
                </a:solidFill>
                <a:latin typeface="Roadway" panose="02000400000000000000" pitchFamily="2" charset="0"/>
              </a:rPr>
              <a:t>SOFWARE </a:t>
            </a:r>
            <a:endParaRPr lang="es-ES" sz="4800" b="0" i="0" dirty="0">
              <a:solidFill>
                <a:srgbClr val="000000"/>
              </a:solidFill>
              <a:effectLst/>
              <a:latin typeface="Roadway" panose="02000400000000000000" pitchFamily="2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CD90718E-1A2F-44A4-AD89-DBE49AE8281E}"/>
              </a:ext>
            </a:extLst>
          </p:cNvPr>
          <p:cNvSpPr/>
          <p:nvPr/>
        </p:nvSpPr>
        <p:spPr>
          <a:xfrm>
            <a:off x="1885042" y="2200052"/>
            <a:ext cx="3781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rgbClr val="000000"/>
                </a:solidFill>
              </a:rPr>
              <a:t>Entra a formar parte del equipo de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AE4C481C-5140-4D80-B784-F5105DAB9B34}"/>
              </a:ext>
            </a:extLst>
          </p:cNvPr>
          <p:cNvSpPr/>
          <p:nvPr/>
        </p:nvSpPr>
        <p:spPr>
          <a:xfrm>
            <a:off x="6672670" y="2194597"/>
            <a:ext cx="31336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rgbClr val="000000"/>
                </a:solidFill>
              </a:rPr>
              <a:t>en Valladolid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B4789D76-D4CD-463A-BBDF-9EFCD4B9B8A6}"/>
              </a:ext>
            </a:extLst>
          </p:cNvPr>
          <p:cNvSpPr/>
          <p:nvPr/>
        </p:nvSpPr>
        <p:spPr>
          <a:xfrm>
            <a:off x="5765692" y="5942976"/>
            <a:ext cx="56662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000000"/>
                </a:solidFill>
              </a:rPr>
              <a:t>Ponte en contacto con </a:t>
            </a:r>
            <a:r>
              <a:rPr lang="es-ES" dirty="0">
                <a:solidFill>
                  <a:srgbClr val="000000"/>
                </a:solidFill>
                <a:hlinkClick r:id="rId4"/>
              </a:rPr>
              <a:t>marta.garcia@madisonmk.com</a:t>
            </a:r>
            <a:r>
              <a:rPr lang="es-ES" dirty="0">
                <a:solidFill>
                  <a:srgbClr val="000000"/>
                </a:solidFill>
              </a:rPr>
              <a:t>  </a:t>
            </a:r>
          </a:p>
          <a:p>
            <a:r>
              <a:rPr lang="es-ES" dirty="0">
                <a:hlinkClick r:id="rId5"/>
              </a:rPr>
              <a:t>https://madison.epreselec.com/Ofertas/Ofertas.aspx?Id_Oferta=2350138</a:t>
            </a:r>
            <a:r>
              <a:rPr lang="es-ES" dirty="0"/>
              <a:t>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6389CCDD-8B32-4576-9182-D014913082EA}"/>
              </a:ext>
            </a:extLst>
          </p:cNvPr>
          <p:cNvSpPr/>
          <p:nvPr/>
        </p:nvSpPr>
        <p:spPr>
          <a:xfrm>
            <a:off x="7206715" y="3449583"/>
            <a:ext cx="40843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>
                <a:latin typeface="Roadway" panose="02000400000000000000" pitchFamily="2" charset="0"/>
              </a:rPr>
              <a:t>FORMACIÓN Y APRENDIZAJE QUE TE APORTARÁ EXPERIENCIA</a:t>
            </a:r>
            <a:endParaRPr lang="es-ES" sz="1200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B5B9D2B0-934A-423E-8280-5835831796C3}"/>
              </a:ext>
            </a:extLst>
          </p:cNvPr>
          <p:cNvSpPr/>
          <p:nvPr/>
        </p:nvSpPr>
        <p:spPr>
          <a:xfrm>
            <a:off x="6993062" y="4039298"/>
            <a:ext cx="19565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>
                <a:latin typeface="Roadway" panose="02000400000000000000" pitchFamily="2" charset="0"/>
              </a:rPr>
              <a:t>BECA REMUNERAD 600 €/MES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16819F44-49C6-41E8-91D9-B21635F4C45E}"/>
              </a:ext>
            </a:extLst>
          </p:cNvPr>
          <p:cNvSpPr/>
          <p:nvPr/>
        </p:nvSpPr>
        <p:spPr>
          <a:xfrm>
            <a:off x="6927345" y="4437649"/>
            <a:ext cx="29396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>
                <a:latin typeface="Roadway" panose="02000400000000000000" pitchFamily="2" charset="0"/>
              </a:rPr>
              <a:t>CRECIMIENTO Y DESARROLLO PROFESIONAL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9C00759F-49B0-4683-8AA0-FDD675503D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1412" y="3431173"/>
            <a:ext cx="345652" cy="36000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DC324C29-29FE-43BA-9A2E-749D5BCB7A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5754" y="3990973"/>
            <a:ext cx="467308" cy="36000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1D8481F3-B8B1-4346-8EAF-E5B4DE341B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52956" y="4463404"/>
            <a:ext cx="394225" cy="36000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DDD72611-00C3-4DBB-8881-7DAEAFD8DCC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81412" y="4935835"/>
            <a:ext cx="370706" cy="360000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xmlns="" id="{5862A786-E1E2-41D8-B455-6D13EFA1EACD}"/>
              </a:ext>
            </a:extLst>
          </p:cNvPr>
          <p:cNvSpPr/>
          <p:nvPr/>
        </p:nvSpPr>
        <p:spPr>
          <a:xfrm>
            <a:off x="7009678" y="5530117"/>
            <a:ext cx="38142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>
                <a:latin typeface="Roadway" panose="02000400000000000000" pitchFamily="2" charset="0"/>
              </a:rPr>
              <a:t>HORARIO FLEXIBLE, VIERNES POR LA TARDE LIBRE Y JORNADA DE VERANO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xmlns="" id="{27383E1B-12DA-4518-B7C0-3500BF3DE7A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90084" y="5466697"/>
            <a:ext cx="368936" cy="360000"/>
          </a:xfrm>
          <a:prstGeom prst="rect">
            <a:avLst/>
          </a:prstGeom>
        </p:spPr>
      </p:pic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042EC254-0AED-4C6D-9CE7-48B1E84370E1}"/>
              </a:ext>
            </a:extLst>
          </p:cNvPr>
          <p:cNvSpPr txBox="1">
            <a:spLocks/>
          </p:cNvSpPr>
          <p:nvPr/>
        </p:nvSpPr>
        <p:spPr>
          <a:xfrm>
            <a:off x="7938264" y="2784424"/>
            <a:ext cx="1868016" cy="5973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latin typeface="Roadway" panose="02000400000000000000" pitchFamily="2" charset="0"/>
                <a:ea typeface="+mn-ea"/>
                <a:cs typeface="+mn-cs"/>
              </a:rPr>
              <a:t>¡TE OFRECEMOS!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xmlns="" id="{0B03DF70-DB1D-44EE-8E3D-F232F111FA6E}"/>
              </a:ext>
            </a:extLst>
          </p:cNvPr>
          <p:cNvSpPr/>
          <p:nvPr/>
        </p:nvSpPr>
        <p:spPr>
          <a:xfrm>
            <a:off x="7009678" y="4952173"/>
            <a:ext cx="30718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>
                <a:latin typeface="Roadway" panose="02000400000000000000" pitchFamily="2" charset="0"/>
              </a:rPr>
              <a:t>BUEN AMBIENTE DE TRABAJO Y EQUIPO MULTIDISCIPLIINAR</a:t>
            </a:r>
          </a:p>
        </p:txBody>
      </p:sp>
    </p:spTree>
    <p:extLst>
      <p:ext uri="{BB962C8B-B14F-4D97-AF65-F5344CB8AC3E}">
        <p14:creationId xmlns:p14="http://schemas.microsoft.com/office/powerpoint/2010/main" val="254040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91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IRENE HERNANDEZ MARTIN</dc:creator>
  <cp:lastModifiedBy>.</cp:lastModifiedBy>
  <cp:revision>18</cp:revision>
  <dcterms:created xsi:type="dcterms:W3CDTF">2018-11-29T12:53:24Z</dcterms:created>
  <dcterms:modified xsi:type="dcterms:W3CDTF">2021-06-25T11:08:49Z</dcterms:modified>
</cp:coreProperties>
</file>